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3"/>
  </p:notesMasterIdLst>
  <p:sldIdLst>
    <p:sldId id="256" r:id="rId2"/>
    <p:sldId id="257" r:id="rId3"/>
    <p:sldId id="264" r:id="rId4"/>
    <p:sldId id="258" r:id="rId5"/>
    <p:sldId id="259" r:id="rId6"/>
    <p:sldId id="260" r:id="rId7"/>
    <p:sldId id="261" r:id="rId8"/>
    <p:sldId id="262" r:id="rId9"/>
    <p:sldId id="263" r:id="rId10"/>
    <p:sldId id="265" r:id="rId11"/>
    <p:sldId id="266" r:id="rId12"/>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128" autoAdjust="0"/>
    <p:restoredTop sz="94660"/>
  </p:normalViewPr>
  <p:slideViewPr>
    <p:cSldViewPr>
      <p:cViewPr>
        <p:scale>
          <a:sx n="58" d="100"/>
          <a:sy n="58" d="100"/>
        </p:scale>
        <p:origin x="-852" y="-1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CA"/>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BEC4E80-8588-4A2D-ABB2-8A262969A795}" type="datetimeFigureOut">
              <a:rPr lang="fr-CA" smtClean="0"/>
              <a:t>2011-02-02</a:t>
            </a:fld>
            <a:endParaRPr lang="fr-CA"/>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CA"/>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CA"/>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B88A987-8FB2-4E47-B12F-B1E72D59BB81}" type="slidenum">
              <a:rPr lang="fr-CA" smtClean="0"/>
              <a:t>‹N°›</a:t>
            </a:fld>
            <a:endParaRPr lang="fr-CA"/>
          </a:p>
        </p:txBody>
      </p:sp>
    </p:spTree>
    <p:extLst>
      <p:ext uri="{BB962C8B-B14F-4D97-AF65-F5344CB8AC3E}">
        <p14:creationId xmlns:p14="http://schemas.microsoft.com/office/powerpoint/2010/main" val="41121662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fr-FR" smtClean="0"/>
              <a:t>Modifiez le style du titre</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fr-FR" smtClean="0"/>
              <a:t>Modifiez le style des sous-titres du masque</a:t>
            </a:r>
            <a:endParaRPr lang="en-US" dirty="0"/>
          </a:p>
        </p:txBody>
      </p:sp>
      <p:sp>
        <p:nvSpPr>
          <p:cNvPr id="4" name="Date Placeholder 3"/>
          <p:cNvSpPr>
            <a:spLocks noGrp="1"/>
          </p:cNvSpPr>
          <p:nvPr>
            <p:ph type="dt" sz="half" idx="10"/>
          </p:nvPr>
        </p:nvSpPr>
        <p:spPr/>
        <p:txBody>
          <a:bodyPr/>
          <a:lstStyle/>
          <a:p>
            <a:fld id="{EA498BEB-975B-4C6B-B57E-D2CAACF7AF5E}" type="datetimeFigureOut">
              <a:rPr lang="fr-CA" smtClean="0"/>
              <a:t>2011-02-02</a:t>
            </a:fld>
            <a:endParaRPr lang="fr-CA"/>
          </a:p>
        </p:txBody>
      </p:sp>
      <p:sp>
        <p:nvSpPr>
          <p:cNvPr id="5" name="Footer Placeholder 4"/>
          <p:cNvSpPr>
            <a:spLocks noGrp="1"/>
          </p:cNvSpPr>
          <p:nvPr>
            <p:ph type="ftr" sz="quarter" idx="11"/>
          </p:nvPr>
        </p:nvSpPr>
        <p:spPr/>
        <p:txBody>
          <a:bodyPr/>
          <a:lstStyle/>
          <a:p>
            <a:endParaRPr lang="fr-CA"/>
          </a:p>
        </p:txBody>
      </p:sp>
      <p:sp>
        <p:nvSpPr>
          <p:cNvPr id="6" name="Slide Number Placeholder 5"/>
          <p:cNvSpPr>
            <a:spLocks noGrp="1"/>
          </p:cNvSpPr>
          <p:nvPr>
            <p:ph type="sldNum" sz="quarter" idx="12"/>
          </p:nvPr>
        </p:nvSpPr>
        <p:spPr/>
        <p:txBody>
          <a:bodyPr/>
          <a:lstStyle/>
          <a:p>
            <a:fld id="{B3EDA05C-F538-45AF-A122-112949122FB2}" type="slidenum">
              <a:rPr lang="fr-CA" smtClean="0"/>
              <a:t>‹N°›</a:t>
            </a:fld>
            <a:endParaRPr lang="fr-C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a:p>
        </p:txBody>
      </p:sp>
      <p:sp>
        <p:nvSpPr>
          <p:cNvPr id="3" name="Vertical Text Placeholder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Date Placeholder 3"/>
          <p:cNvSpPr>
            <a:spLocks noGrp="1"/>
          </p:cNvSpPr>
          <p:nvPr>
            <p:ph type="dt" sz="half" idx="10"/>
          </p:nvPr>
        </p:nvSpPr>
        <p:spPr/>
        <p:txBody>
          <a:bodyPr/>
          <a:lstStyle/>
          <a:p>
            <a:fld id="{EA498BEB-975B-4C6B-B57E-D2CAACF7AF5E}" type="datetimeFigureOut">
              <a:rPr lang="fr-CA" smtClean="0"/>
              <a:t>2011-02-02</a:t>
            </a:fld>
            <a:endParaRPr lang="fr-CA"/>
          </a:p>
        </p:txBody>
      </p:sp>
      <p:sp>
        <p:nvSpPr>
          <p:cNvPr id="5" name="Footer Placeholder 4"/>
          <p:cNvSpPr>
            <a:spLocks noGrp="1"/>
          </p:cNvSpPr>
          <p:nvPr>
            <p:ph type="ftr" sz="quarter" idx="11"/>
          </p:nvPr>
        </p:nvSpPr>
        <p:spPr/>
        <p:txBody>
          <a:bodyPr/>
          <a:lstStyle/>
          <a:p>
            <a:endParaRPr lang="fr-CA"/>
          </a:p>
        </p:txBody>
      </p:sp>
      <p:sp>
        <p:nvSpPr>
          <p:cNvPr id="6" name="Slide Number Placeholder 5"/>
          <p:cNvSpPr>
            <a:spLocks noGrp="1"/>
          </p:cNvSpPr>
          <p:nvPr>
            <p:ph type="sldNum" sz="quarter" idx="12"/>
          </p:nvPr>
        </p:nvSpPr>
        <p:spPr/>
        <p:txBody>
          <a:bodyPr/>
          <a:lstStyle/>
          <a:p>
            <a:fld id="{B3EDA05C-F538-45AF-A122-112949122FB2}" type="slidenum">
              <a:rPr lang="fr-CA" smtClean="0"/>
              <a:t>‹N°›</a:t>
            </a:fld>
            <a:endParaRPr lang="fr-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fr-FR" smtClean="0"/>
              <a:t>Modifiez le style du titre</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Date Placeholder 3"/>
          <p:cNvSpPr>
            <a:spLocks noGrp="1"/>
          </p:cNvSpPr>
          <p:nvPr>
            <p:ph type="dt" sz="half" idx="10"/>
          </p:nvPr>
        </p:nvSpPr>
        <p:spPr/>
        <p:txBody>
          <a:bodyPr/>
          <a:lstStyle/>
          <a:p>
            <a:fld id="{EA498BEB-975B-4C6B-B57E-D2CAACF7AF5E}" type="datetimeFigureOut">
              <a:rPr lang="fr-CA" smtClean="0"/>
              <a:t>2011-02-02</a:t>
            </a:fld>
            <a:endParaRPr lang="fr-CA"/>
          </a:p>
        </p:txBody>
      </p:sp>
      <p:sp>
        <p:nvSpPr>
          <p:cNvPr id="5" name="Footer Placeholder 4"/>
          <p:cNvSpPr>
            <a:spLocks noGrp="1"/>
          </p:cNvSpPr>
          <p:nvPr>
            <p:ph type="ftr" sz="quarter" idx="11"/>
          </p:nvPr>
        </p:nvSpPr>
        <p:spPr/>
        <p:txBody>
          <a:bodyPr/>
          <a:lstStyle/>
          <a:p>
            <a:endParaRPr lang="fr-CA"/>
          </a:p>
        </p:txBody>
      </p:sp>
      <p:sp>
        <p:nvSpPr>
          <p:cNvPr id="6" name="Slide Number Placeholder 5"/>
          <p:cNvSpPr>
            <a:spLocks noGrp="1"/>
          </p:cNvSpPr>
          <p:nvPr>
            <p:ph type="sldNum" sz="quarter" idx="12"/>
          </p:nvPr>
        </p:nvSpPr>
        <p:spPr/>
        <p:txBody>
          <a:bodyPr/>
          <a:lstStyle/>
          <a:p>
            <a:fld id="{B3EDA05C-F538-45AF-A122-112949122FB2}" type="slidenum">
              <a:rPr lang="fr-CA" smtClean="0"/>
              <a:t>‹N°›</a:t>
            </a:fld>
            <a:endParaRPr lang="fr-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a:p>
        </p:txBody>
      </p:sp>
      <p:sp>
        <p:nvSpPr>
          <p:cNvPr id="3" name="Content Placeholder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EA498BEB-975B-4C6B-B57E-D2CAACF7AF5E}" type="datetimeFigureOut">
              <a:rPr lang="fr-CA" smtClean="0"/>
              <a:t>2011-02-02</a:t>
            </a:fld>
            <a:endParaRPr lang="fr-CA"/>
          </a:p>
        </p:txBody>
      </p:sp>
      <p:sp>
        <p:nvSpPr>
          <p:cNvPr id="5" name="Footer Placeholder 4"/>
          <p:cNvSpPr>
            <a:spLocks noGrp="1"/>
          </p:cNvSpPr>
          <p:nvPr>
            <p:ph type="ftr" sz="quarter" idx="11"/>
          </p:nvPr>
        </p:nvSpPr>
        <p:spPr/>
        <p:txBody>
          <a:bodyPr/>
          <a:lstStyle/>
          <a:p>
            <a:endParaRPr lang="fr-CA"/>
          </a:p>
        </p:txBody>
      </p:sp>
      <p:sp>
        <p:nvSpPr>
          <p:cNvPr id="6" name="Slide Number Placeholder 5"/>
          <p:cNvSpPr>
            <a:spLocks noGrp="1"/>
          </p:cNvSpPr>
          <p:nvPr>
            <p:ph type="sldNum" sz="quarter" idx="12"/>
          </p:nvPr>
        </p:nvSpPr>
        <p:spPr/>
        <p:txBody>
          <a:bodyPr/>
          <a:lstStyle/>
          <a:p>
            <a:fld id="{B3EDA05C-F538-45AF-A122-112949122FB2}" type="slidenum">
              <a:rPr lang="fr-CA" smtClean="0"/>
              <a:t>‹N°›</a:t>
            </a:fld>
            <a:endParaRPr lang="fr-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fr-FR" smtClean="0"/>
              <a:t>Modifiez le style du titre</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fr-FR" smtClean="0"/>
              <a:t>Modifiez les styles du texte du masque</a:t>
            </a:r>
          </a:p>
        </p:txBody>
      </p:sp>
      <p:sp>
        <p:nvSpPr>
          <p:cNvPr id="4" name="Date Placeholder 3"/>
          <p:cNvSpPr>
            <a:spLocks noGrp="1"/>
          </p:cNvSpPr>
          <p:nvPr>
            <p:ph type="dt" sz="half" idx="10"/>
          </p:nvPr>
        </p:nvSpPr>
        <p:spPr/>
        <p:txBody>
          <a:bodyPr/>
          <a:lstStyle/>
          <a:p>
            <a:fld id="{EA498BEB-975B-4C6B-B57E-D2CAACF7AF5E}" type="datetimeFigureOut">
              <a:rPr lang="fr-CA" smtClean="0"/>
              <a:t>2011-02-02</a:t>
            </a:fld>
            <a:endParaRPr lang="fr-CA"/>
          </a:p>
        </p:txBody>
      </p:sp>
      <p:sp>
        <p:nvSpPr>
          <p:cNvPr id="5" name="Footer Placeholder 4"/>
          <p:cNvSpPr>
            <a:spLocks noGrp="1"/>
          </p:cNvSpPr>
          <p:nvPr>
            <p:ph type="ftr" sz="quarter" idx="11"/>
          </p:nvPr>
        </p:nvSpPr>
        <p:spPr/>
        <p:txBody>
          <a:bodyPr/>
          <a:lstStyle/>
          <a:p>
            <a:endParaRPr lang="fr-CA"/>
          </a:p>
        </p:txBody>
      </p:sp>
      <p:sp>
        <p:nvSpPr>
          <p:cNvPr id="6" name="Slide Number Placeholder 5"/>
          <p:cNvSpPr>
            <a:spLocks noGrp="1"/>
          </p:cNvSpPr>
          <p:nvPr>
            <p:ph type="sldNum" sz="quarter" idx="12"/>
          </p:nvPr>
        </p:nvSpPr>
        <p:spPr/>
        <p:txBody>
          <a:bodyPr/>
          <a:lstStyle/>
          <a:p>
            <a:fld id="{B3EDA05C-F538-45AF-A122-112949122FB2}" type="slidenum">
              <a:rPr lang="fr-CA" smtClean="0"/>
              <a:t>‹N°›</a:t>
            </a:fld>
            <a:endParaRPr lang="fr-C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Date Placeholder 4"/>
          <p:cNvSpPr>
            <a:spLocks noGrp="1"/>
          </p:cNvSpPr>
          <p:nvPr>
            <p:ph type="dt" sz="half" idx="10"/>
          </p:nvPr>
        </p:nvSpPr>
        <p:spPr/>
        <p:txBody>
          <a:bodyPr/>
          <a:lstStyle/>
          <a:p>
            <a:fld id="{EA498BEB-975B-4C6B-B57E-D2CAACF7AF5E}" type="datetimeFigureOut">
              <a:rPr lang="fr-CA" smtClean="0"/>
              <a:t>2011-02-02</a:t>
            </a:fld>
            <a:endParaRPr lang="fr-CA"/>
          </a:p>
        </p:txBody>
      </p:sp>
      <p:sp>
        <p:nvSpPr>
          <p:cNvPr id="6" name="Footer Placeholder 5"/>
          <p:cNvSpPr>
            <a:spLocks noGrp="1"/>
          </p:cNvSpPr>
          <p:nvPr>
            <p:ph type="ftr" sz="quarter" idx="11"/>
          </p:nvPr>
        </p:nvSpPr>
        <p:spPr/>
        <p:txBody>
          <a:bodyPr/>
          <a:lstStyle/>
          <a:p>
            <a:endParaRPr lang="fr-CA"/>
          </a:p>
        </p:txBody>
      </p:sp>
      <p:sp>
        <p:nvSpPr>
          <p:cNvPr id="7" name="Slide Number Placeholder 6"/>
          <p:cNvSpPr>
            <a:spLocks noGrp="1"/>
          </p:cNvSpPr>
          <p:nvPr>
            <p:ph type="sldNum" sz="quarter" idx="12"/>
          </p:nvPr>
        </p:nvSpPr>
        <p:spPr/>
        <p:txBody>
          <a:bodyPr/>
          <a:lstStyle/>
          <a:p>
            <a:fld id="{B3EDA05C-F538-45AF-A122-112949122FB2}" type="slidenum">
              <a:rPr lang="fr-CA" smtClean="0"/>
              <a:t>‹N°›</a:t>
            </a:fld>
            <a:endParaRPr lang="fr-CA"/>
          </a:p>
        </p:txBody>
      </p:sp>
      <p:sp>
        <p:nvSpPr>
          <p:cNvPr id="8" name="Title 7"/>
          <p:cNvSpPr>
            <a:spLocks noGrp="1"/>
          </p:cNvSpPr>
          <p:nvPr>
            <p:ph type="title"/>
          </p:nvPr>
        </p:nvSpPr>
        <p:spPr/>
        <p:txBody>
          <a:bodyPr/>
          <a:lstStyle/>
          <a:p>
            <a:r>
              <a:rPr lang="fr-FR" smtClean="0"/>
              <a:t>Modifiez le style du titre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fr-FR" smtClean="0"/>
              <a:t>Modifiez le style du titre</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fr-FR" smtClean="0"/>
              <a:t>Modifiez les styles du texte du masque</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fr-FR" smtClean="0"/>
              <a:t>Modifiez les styles du texte du masque</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7" name="Date Placeholder 6"/>
          <p:cNvSpPr>
            <a:spLocks noGrp="1"/>
          </p:cNvSpPr>
          <p:nvPr>
            <p:ph type="dt" sz="half" idx="10"/>
          </p:nvPr>
        </p:nvSpPr>
        <p:spPr/>
        <p:txBody>
          <a:bodyPr/>
          <a:lstStyle/>
          <a:p>
            <a:fld id="{EA498BEB-975B-4C6B-B57E-D2CAACF7AF5E}" type="datetimeFigureOut">
              <a:rPr lang="fr-CA" smtClean="0"/>
              <a:t>2011-02-02</a:t>
            </a:fld>
            <a:endParaRPr lang="fr-CA"/>
          </a:p>
        </p:txBody>
      </p:sp>
      <p:sp>
        <p:nvSpPr>
          <p:cNvPr id="8" name="Footer Placeholder 7"/>
          <p:cNvSpPr>
            <a:spLocks noGrp="1"/>
          </p:cNvSpPr>
          <p:nvPr>
            <p:ph type="ftr" sz="quarter" idx="11"/>
          </p:nvPr>
        </p:nvSpPr>
        <p:spPr/>
        <p:txBody>
          <a:bodyPr/>
          <a:lstStyle/>
          <a:p>
            <a:endParaRPr lang="fr-CA"/>
          </a:p>
        </p:txBody>
      </p:sp>
      <p:sp>
        <p:nvSpPr>
          <p:cNvPr id="9" name="Slide Number Placeholder 8"/>
          <p:cNvSpPr>
            <a:spLocks noGrp="1"/>
          </p:cNvSpPr>
          <p:nvPr>
            <p:ph type="sldNum" sz="quarter" idx="12"/>
          </p:nvPr>
        </p:nvSpPr>
        <p:spPr/>
        <p:txBody>
          <a:bodyPr/>
          <a:lstStyle/>
          <a:p>
            <a:fld id="{B3EDA05C-F538-45AF-A122-112949122FB2}" type="slidenum">
              <a:rPr lang="fr-CA" smtClean="0"/>
              <a:t>‹N°›</a:t>
            </a:fld>
            <a:endParaRPr lang="fr-C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a:p>
        </p:txBody>
      </p:sp>
      <p:sp>
        <p:nvSpPr>
          <p:cNvPr id="3" name="Date Placeholder 2"/>
          <p:cNvSpPr>
            <a:spLocks noGrp="1"/>
          </p:cNvSpPr>
          <p:nvPr>
            <p:ph type="dt" sz="half" idx="10"/>
          </p:nvPr>
        </p:nvSpPr>
        <p:spPr/>
        <p:txBody>
          <a:bodyPr/>
          <a:lstStyle/>
          <a:p>
            <a:fld id="{EA498BEB-975B-4C6B-B57E-D2CAACF7AF5E}" type="datetimeFigureOut">
              <a:rPr lang="fr-CA" smtClean="0"/>
              <a:t>2011-02-02</a:t>
            </a:fld>
            <a:endParaRPr lang="fr-CA"/>
          </a:p>
        </p:txBody>
      </p:sp>
      <p:sp>
        <p:nvSpPr>
          <p:cNvPr id="4" name="Footer Placeholder 3"/>
          <p:cNvSpPr>
            <a:spLocks noGrp="1"/>
          </p:cNvSpPr>
          <p:nvPr>
            <p:ph type="ftr" sz="quarter" idx="11"/>
          </p:nvPr>
        </p:nvSpPr>
        <p:spPr/>
        <p:txBody>
          <a:bodyPr/>
          <a:lstStyle/>
          <a:p>
            <a:endParaRPr lang="fr-CA"/>
          </a:p>
        </p:txBody>
      </p:sp>
      <p:sp>
        <p:nvSpPr>
          <p:cNvPr id="5" name="Slide Number Placeholder 4"/>
          <p:cNvSpPr>
            <a:spLocks noGrp="1"/>
          </p:cNvSpPr>
          <p:nvPr>
            <p:ph type="sldNum" sz="quarter" idx="12"/>
          </p:nvPr>
        </p:nvSpPr>
        <p:spPr/>
        <p:txBody>
          <a:bodyPr/>
          <a:lstStyle/>
          <a:p>
            <a:fld id="{B3EDA05C-F538-45AF-A122-112949122FB2}" type="slidenum">
              <a:rPr lang="fr-CA" smtClean="0"/>
              <a:t>‹N°›</a:t>
            </a:fld>
            <a:endParaRPr lang="fr-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A498BEB-975B-4C6B-B57E-D2CAACF7AF5E}" type="datetimeFigureOut">
              <a:rPr lang="fr-CA" smtClean="0"/>
              <a:t>2011-02-02</a:t>
            </a:fld>
            <a:endParaRPr lang="fr-CA"/>
          </a:p>
        </p:txBody>
      </p:sp>
      <p:sp>
        <p:nvSpPr>
          <p:cNvPr id="3" name="Footer Placeholder 2"/>
          <p:cNvSpPr>
            <a:spLocks noGrp="1"/>
          </p:cNvSpPr>
          <p:nvPr>
            <p:ph type="ftr" sz="quarter" idx="11"/>
          </p:nvPr>
        </p:nvSpPr>
        <p:spPr/>
        <p:txBody>
          <a:bodyPr/>
          <a:lstStyle/>
          <a:p>
            <a:endParaRPr lang="fr-CA"/>
          </a:p>
        </p:txBody>
      </p:sp>
      <p:sp>
        <p:nvSpPr>
          <p:cNvPr id="4" name="Slide Number Placeholder 3"/>
          <p:cNvSpPr>
            <a:spLocks noGrp="1"/>
          </p:cNvSpPr>
          <p:nvPr>
            <p:ph type="sldNum" sz="quarter" idx="12"/>
          </p:nvPr>
        </p:nvSpPr>
        <p:spPr/>
        <p:txBody>
          <a:bodyPr/>
          <a:lstStyle/>
          <a:p>
            <a:fld id="{B3EDA05C-F538-45AF-A122-112949122FB2}" type="slidenum">
              <a:rPr lang="fr-CA" smtClean="0"/>
              <a:t>‹N°›</a:t>
            </a:fld>
            <a:endParaRPr lang="fr-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fr-FR" smtClean="0"/>
              <a:t>Modifiez le style du titre</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fr-FR" smtClean="0"/>
              <a:t>Modifiez les styles du texte du masque</a:t>
            </a:r>
          </a:p>
        </p:txBody>
      </p:sp>
      <p:sp>
        <p:nvSpPr>
          <p:cNvPr id="5" name="Date Placeholder 4"/>
          <p:cNvSpPr>
            <a:spLocks noGrp="1"/>
          </p:cNvSpPr>
          <p:nvPr>
            <p:ph type="dt" sz="half" idx="10"/>
          </p:nvPr>
        </p:nvSpPr>
        <p:spPr/>
        <p:txBody>
          <a:bodyPr/>
          <a:lstStyle/>
          <a:p>
            <a:fld id="{EA498BEB-975B-4C6B-B57E-D2CAACF7AF5E}" type="datetimeFigureOut">
              <a:rPr lang="fr-CA" smtClean="0"/>
              <a:t>2011-02-02</a:t>
            </a:fld>
            <a:endParaRPr lang="fr-CA"/>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fr-CA"/>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B3EDA05C-F538-45AF-A122-112949122FB2}" type="slidenum">
              <a:rPr lang="fr-CA" smtClean="0"/>
              <a:t>‹N°›</a:t>
            </a:fld>
            <a:endParaRPr lang="fr-C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fr-FR" smtClean="0"/>
              <a:t>Cliquez sur l'icône pour ajouter une image</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fr-FR" smtClean="0"/>
              <a:t>Modifiez le style du titre</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EA498BEB-975B-4C6B-B57E-D2CAACF7AF5E}" type="datetimeFigureOut">
              <a:rPr lang="fr-CA" smtClean="0"/>
              <a:t>2011-02-02</a:t>
            </a:fld>
            <a:endParaRPr lang="fr-CA"/>
          </a:p>
        </p:txBody>
      </p:sp>
      <p:sp>
        <p:nvSpPr>
          <p:cNvPr id="6" name="Footer Placeholder 5"/>
          <p:cNvSpPr>
            <a:spLocks noGrp="1"/>
          </p:cNvSpPr>
          <p:nvPr>
            <p:ph type="ftr" sz="quarter" idx="11"/>
          </p:nvPr>
        </p:nvSpPr>
        <p:spPr/>
        <p:txBody>
          <a:bodyPr/>
          <a:lstStyle/>
          <a:p>
            <a:endParaRPr lang="fr-CA"/>
          </a:p>
        </p:txBody>
      </p:sp>
      <p:sp>
        <p:nvSpPr>
          <p:cNvPr id="7" name="Slide Number Placeholder 6"/>
          <p:cNvSpPr>
            <a:spLocks noGrp="1"/>
          </p:cNvSpPr>
          <p:nvPr>
            <p:ph type="sldNum" sz="quarter" idx="12"/>
          </p:nvPr>
        </p:nvSpPr>
        <p:spPr/>
        <p:txBody>
          <a:bodyPr/>
          <a:lstStyle/>
          <a:p>
            <a:fld id="{B3EDA05C-F538-45AF-A122-112949122FB2}" type="slidenum">
              <a:rPr lang="fr-CA" smtClean="0"/>
              <a:t>‹N°›</a:t>
            </a:fld>
            <a:endParaRPr lang="fr-C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fr-FR" smtClean="0"/>
              <a:t>Modifiez le style du titre</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fld id="{EA498BEB-975B-4C6B-B57E-D2CAACF7AF5E}" type="datetimeFigureOut">
              <a:rPr lang="fr-CA" smtClean="0"/>
              <a:t>2011-02-02</a:t>
            </a:fld>
            <a:endParaRPr lang="fr-CA"/>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fr-CA"/>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B3EDA05C-F538-45AF-A122-112949122FB2}" type="slidenum">
              <a:rPr lang="fr-CA" smtClean="0"/>
              <a:t>‹N°›</a:t>
            </a:fld>
            <a:endParaRPr lang="fr-CA"/>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youtube.com/watch?v=6uf4tHB06N4" TargetMode="External"/><Relationship Id="rId2" Type="http://schemas.openxmlformats.org/officeDocument/2006/relationships/hyperlink" Target="http://fr.wikibooks.org/wiki/Poser_une_rustine"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www.happyads.ch/R%C3%A9parer-le-pneu-crev%C3%A9-(crevaison)-d-un-v%C3%A9lo-(bicyclette,-VTT)-petites-annonces-article5.html" TargetMode="External"/><Relationship Id="rId2" Type="http://schemas.openxmlformats.org/officeDocument/2006/relationships/hyperlink" Target="http://www.youtube.com/watch?v=ZSZdocuuWjo"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www.youtube.com/watch?v=OJhereGT9Iw&amp;feature=player_embedded" TargetMode="External"/><Relationship Id="rId2" Type="http://schemas.openxmlformats.org/officeDocument/2006/relationships/hyperlink" Target="http://www.26in.fr/news/1083-reparer-ou-changer-sa-chaine.html"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www.pdn.ca/chroniques/Techaccess/techaligneroue.htm" TargetMode="External"/><Relationship Id="rId2" Type="http://schemas.openxmlformats.org/officeDocument/2006/relationships/hyperlink" Target="http://www.youtube.com/watch?v=VKCah8hK_5E"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velo-reparation.fr/entretien/derailleur_entretien.php"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www.youtube.com/watch?v=eUvJyBOp59g&amp;feature=player_embedded"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740942" y="332656"/>
            <a:ext cx="5999410" cy="923330"/>
          </a:xfrm>
          <a:prstGeom prst="rect">
            <a:avLst/>
          </a:prstGeom>
          <a:noFill/>
          <a:ln w="76200">
            <a:solidFill>
              <a:schemeClr val="accent2"/>
            </a:solidFill>
          </a:ln>
        </p:spPr>
        <p:txBody>
          <a:bodyPr wrap="square" lIns="91440" tIns="45720" rIns="91440" bIns="45720">
            <a:spAutoFit/>
          </a:bodyPr>
          <a:lstStyle/>
          <a:p>
            <a:pPr algn="ctr"/>
            <a:r>
              <a:rPr lang="fr-FR" sz="54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Réparation de vélo</a:t>
            </a:r>
            <a:endParaRPr lang="fr-FR" sz="54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
        <p:nvSpPr>
          <p:cNvPr id="6" name="ZoneTexte 5"/>
          <p:cNvSpPr txBox="1"/>
          <p:nvPr/>
        </p:nvSpPr>
        <p:spPr>
          <a:xfrm>
            <a:off x="2202043" y="1556792"/>
            <a:ext cx="5256584" cy="5693866"/>
          </a:xfrm>
          <a:prstGeom prst="rect">
            <a:avLst/>
          </a:prstGeom>
          <a:noFill/>
        </p:spPr>
        <p:txBody>
          <a:bodyPr wrap="square" rtlCol="0">
            <a:spAutoFit/>
          </a:bodyPr>
          <a:lstStyle/>
          <a:p>
            <a:pPr marL="457200" lvl="0" indent="-457200">
              <a:buFont typeface="Wingdings" pitchFamily="2" charset="2"/>
              <a:buChar char="Ø"/>
            </a:pPr>
            <a:r>
              <a:rPr lang="fr-CA" sz="2800" dirty="0"/>
              <a:t>Changement de crevaison ;</a:t>
            </a:r>
          </a:p>
          <a:p>
            <a:pPr marL="457200" lvl="0" indent="-457200">
              <a:buFont typeface="Wingdings" pitchFamily="2" charset="2"/>
              <a:buChar char="Ø"/>
            </a:pPr>
            <a:r>
              <a:rPr lang="fr-CA" sz="2800" dirty="0" smtClean="0"/>
              <a:t>Changement d’une </a:t>
            </a:r>
            <a:r>
              <a:rPr lang="fr-CA" sz="2800" dirty="0"/>
              <a:t>maille sur une chaîne sur un vélo;</a:t>
            </a:r>
          </a:p>
          <a:p>
            <a:pPr marL="457200" lvl="0" indent="-457200">
              <a:buFont typeface="Wingdings" pitchFamily="2" charset="2"/>
              <a:buChar char="Ø"/>
            </a:pPr>
            <a:r>
              <a:rPr lang="fr-CA" sz="2800" dirty="0"/>
              <a:t>Enlignement de roues (ajustement de rayons);</a:t>
            </a:r>
          </a:p>
          <a:p>
            <a:pPr marL="457200" lvl="0" indent="-457200">
              <a:buFont typeface="Wingdings" pitchFamily="2" charset="2"/>
              <a:buChar char="Ø"/>
            </a:pPr>
            <a:r>
              <a:rPr lang="fr-CA" sz="2800" dirty="0"/>
              <a:t>Nettoyage des </a:t>
            </a:r>
            <a:r>
              <a:rPr lang="fr-CA" sz="2800" dirty="0" smtClean="0"/>
              <a:t>dérailleurs;</a:t>
            </a:r>
          </a:p>
          <a:p>
            <a:pPr marL="457200" lvl="0" indent="-457200">
              <a:buFont typeface="Wingdings" pitchFamily="2" charset="2"/>
              <a:buChar char="Ø"/>
            </a:pPr>
            <a:r>
              <a:rPr lang="fr-CA" sz="2800" dirty="0" smtClean="0"/>
              <a:t>Vérification hebdomadaire; </a:t>
            </a:r>
          </a:p>
          <a:p>
            <a:pPr marL="457200" lvl="0" indent="-457200">
              <a:buFont typeface="Wingdings" pitchFamily="2" charset="2"/>
              <a:buChar char="Ø"/>
            </a:pPr>
            <a:r>
              <a:rPr lang="fr-CA" sz="2800" dirty="0" smtClean="0"/>
              <a:t>Réparation de la chambre à air.</a:t>
            </a:r>
            <a:r>
              <a:rPr lang="fr-CA" sz="2800" dirty="0"/>
              <a:t/>
            </a:r>
            <a:br>
              <a:rPr lang="fr-CA" sz="2800" dirty="0"/>
            </a:br>
            <a:r>
              <a:rPr lang="fr-CA" sz="2800" dirty="0"/>
              <a:t/>
            </a:r>
            <a:br>
              <a:rPr lang="fr-CA" sz="2800" dirty="0"/>
            </a:br>
            <a:endParaRPr lang="fr-CA" sz="2800" dirty="0" smtClean="0"/>
          </a:p>
          <a:p>
            <a:pPr marL="457200" lvl="0" indent="-457200">
              <a:buFont typeface="Wingdings" pitchFamily="2" charset="2"/>
              <a:buChar char="Ø"/>
            </a:pPr>
            <a:endParaRPr lang="fr-CA" sz="2800" dirty="0"/>
          </a:p>
          <a:p>
            <a:pPr marL="457200" indent="-457200">
              <a:buFont typeface="Wingdings" pitchFamily="2" charset="2"/>
              <a:buChar char="Ø"/>
            </a:pPr>
            <a:endParaRPr lang="fr-CA" sz="2800" dirty="0"/>
          </a:p>
        </p:txBody>
      </p:sp>
      <p:sp>
        <p:nvSpPr>
          <p:cNvPr id="7" name="ZoneTexte 6"/>
          <p:cNvSpPr txBox="1"/>
          <p:nvPr/>
        </p:nvSpPr>
        <p:spPr>
          <a:xfrm>
            <a:off x="971600" y="5527110"/>
            <a:ext cx="7416824" cy="1077218"/>
          </a:xfrm>
          <a:prstGeom prst="rect">
            <a:avLst/>
          </a:prstGeom>
          <a:noFill/>
        </p:spPr>
        <p:txBody>
          <a:bodyPr wrap="square" rtlCol="0">
            <a:spAutoFit/>
          </a:bodyPr>
          <a:lstStyle/>
          <a:p>
            <a:r>
              <a:rPr lang="fr-CA" sz="3200" dirty="0" smtClean="0"/>
              <a:t>Renaud Martel</a:t>
            </a:r>
          </a:p>
          <a:p>
            <a:r>
              <a:rPr lang="fr-CA" sz="3200" dirty="0" smtClean="0"/>
              <a:t>Élie Bernard                             Foyer  303</a:t>
            </a:r>
            <a:endParaRPr lang="fr-CA" sz="3200" dirty="0"/>
          </a:p>
        </p:txBody>
      </p:sp>
    </p:spTree>
    <p:extLst>
      <p:ext uri="{BB962C8B-B14F-4D97-AF65-F5344CB8AC3E}">
        <p14:creationId xmlns:p14="http://schemas.microsoft.com/office/powerpoint/2010/main" val="294301788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7504" y="1124744"/>
            <a:ext cx="8784976" cy="3970318"/>
          </a:xfrm>
          <a:prstGeom prst="rect">
            <a:avLst/>
          </a:prstGeom>
        </p:spPr>
        <p:txBody>
          <a:bodyPr wrap="square">
            <a:spAutoFit/>
          </a:bodyPr>
          <a:lstStyle/>
          <a:p>
            <a:r>
              <a:rPr lang="fr-CA" dirty="0" smtClean="0"/>
              <a:t>3.  Avant </a:t>
            </a:r>
            <a:r>
              <a:rPr lang="fr-CA" dirty="0"/>
              <a:t>de gonfler complètement :</a:t>
            </a:r>
          </a:p>
          <a:p>
            <a:pPr marL="800100" lvl="1" indent="-342900">
              <a:buFont typeface="+mj-lt"/>
              <a:buAutoNum type="arabicPeriod"/>
            </a:pPr>
            <a:r>
              <a:rPr lang="fr-CA" dirty="0"/>
              <a:t>pousser la valve dans le pneu pour éviter de la pincer,</a:t>
            </a:r>
          </a:p>
          <a:p>
            <a:pPr marL="800100" lvl="1" indent="-342900">
              <a:buFont typeface="+mj-lt"/>
              <a:buAutoNum type="arabicPeriod"/>
            </a:pPr>
            <a:r>
              <a:rPr lang="fr-CA" dirty="0"/>
              <a:t>monter le pneu à la main en terminant par l'endroit face à la valve (on a donc commencé à l'opposé), ceci afin que le pneu puisse aller au fond de la jante à l'opposé (important lorsque le pneu a du mal à rentrer). Si le pneu est trop difficile à monter à la main, utiliser les talons, mais jamais d'outils susceptibles d'abîmer la chambre</a:t>
            </a:r>
            <a:r>
              <a:rPr lang="fr-CA" dirty="0" smtClean="0"/>
              <a:t>.</a:t>
            </a:r>
          </a:p>
          <a:p>
            <a:pPr marL="800100" lvl="1" indent="-342900">
              <a:buFont typeface="+mj-lt"/>
              <a:buAutoNum type="arabicPeriod"/>
            </a:pPr>
            <a:endParaRPr lang="fr-CA" dirty="0"/>
          </a:p>
          <a:p>
            <a:r>
              <a:rPr lang="fr-CA" dirty="0" smtClean="0"/>
              <a:t>4.  Une </a:t>
            </a:r>
            <a:r>
              <a:rPr lang="fr-CA" dirty="0"/>
              <a:t>fois le pneu en place :</a:t>
            </a:r>
          </a:p>
          <a:p>
            <a:pPr marL="800100" lvl="1" indent="-342900">
              <a:buFont typeface="+mj-lt"/>
              <a:buAutoNum type="arabicPeriod"/>
            </a:pPr>
            <a:r>
              <a:rPr lang="fr-CA" dirty="0"/>
              <a:t>Terminer le gonflage </a:t>
            </a:r>
          </a:p>
          <a:p>
            <a:pPr marL="800100" lvl="1" indent="-342900">
              <a:buFont typeface="+mj-lt"/>
              <a:buAutoNum type="arabicPeriod"/>
            </a:pPr>
            <a:r>
              <a:rPr lang="fr-CA" dirty="0"/>
              <a:t>remonter l'écrou de serrage de la valve s'il avait été retiré,</a:t>
            </a:r>
          </a:p>
          <a:p>
            <a:pPr marL="800100" lvl="1" indent="-342900">
              <a:buFont typeface="+mj-lt"/>
              <a:buAutoNum type="arabicPeriod"/>
            </a:pPr>
            <a:r>
              <a:rPr lang="fr-CA" dirty="0"/>
              <a:t>revisser le capuchon de la valve.</a:t>
            </a:r>
          </a:p>
          <a:p>
            <a:endParaRPr lang="fr-CA" dirty="0" smtClean="0"/>
          </a:p>
          <a:p>
            <a:r>
              <a:rPr lang="fr-CA" dirty="0" smtClean="0"/>
              <a:t>La </a:t>
            </a:r>
            <a:r>
              <a:rPr lang="fr-CA" dirty="0"/>
              <a:t>crevaison est réparée, bonne route !</a:t>
            </a:r>
          </a:p>
        </p:txBody>
      </p:sp>
      <p:sp>
        <p:nvSpPr>
          <p:cNvPr id="5" name="Rectangle 4"/>
          <p:cNvSpPr/>
          <p:nvPr/>
        </p:nvSpPr>
        <p:spPr>
          <a:xfrm>
            <a:off x="251520" y="-1"/>
            <a:ext cx="8421601" cy="830997"/>
          </a:xfrm>
          <a:prstGeom prst="rect">
            <a:avLst/>
          </a:prstGeom>
        </p:spPr>
        <p:txBody>
          <a:bodyPr wrap="none">
            <a:spAutoFit/>
          </a:bodyPr>
          <a:lstStyle/>
          <a:p>
            <a:pPr algn="ctr"/>
            <a:r>
              <a:rPr lang="fr-FR" sz="4800" b="1" u="sng"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Réparer la chambre à </a:t>
            </a:r>
            <a:r>
              <a:rPr lang="fr-FR" sz="4800" b="1" u="sng"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air(suite):</a:t>
            </a:r>
            <a:endParaRPr lang="fr-FR" sz="4800" b="1" u="sng"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
        <p:nvSpPr>
          <p:cNvPr id="7" name="Rectangle 6"/>
          <p:cNvSpPr/>
          <p:nvPr/>
        </p:nvSpPr>
        <p:spPr>
          <a:xfrm>
            <a:off x="0" y="6488668"/>
            <a:ext cx="5328592" cy="369332"/>
          </a:xfrm>
          <a:prstGeom prst="rect">
            <a:avLst/>
          </a:prstGeom>
        </p:spPr>
        <p:txBody>
          <a:bodyPr wrap="square">
            <a:spAutoFit/>
          </a:bodyPr>
          <a:lstStyle/>
          <a:p>
            <a:r>
              <a:rPr lang="fr-CA" dirty="0">
                <a:hlinkClick r:id="rId2"/>
              </a:rPr>
              <a:t>http://fr.wikibooks.org/wiki/Poser_une_rustine</a:t>
            </a:r>
            <a:endParaRPr lang="fr-CA" dirty="0"/>
          </a:p>
        </p:txBody>
      </p:sp>
      <p:sp>
        <p:nvSpPr>
          <p:cNvPr id="8" name="Rectangle 7"/>
          <p:cNvSpPr/>
          <p:nvPr/>
        </p:nvSpPr>
        <p:spPr>
          <a:xfrm>
            <a:off x="0" y="6119336"/>
            <a:ext cx="4969712" cy="369332"/>
          </a:xfrm>
          <a:prstGeom prst="rect">
            <a:avLst/>
          </a:prstGeom>
        </p:spPr>
        <p:txBody>
          <a:bodyPr wrap="square">
            <a:spAutoFit/>
          </a:bodyPr>
          <a:lstStyle/>
          <a:p>
            <a:r>
              <a:rPr lang="fr-CA" dirty="0">
                <a:hlinkClick r:id="rId3"/>
              </a:rPr>
              <a:t>http://www.youtube.com/watch?v=6uf4tHB06N4</a:t>
            </a:r>
            <a:endParaRPr lang="fr-CA" dirty="0"/>
          </a:p>
        </p:txBody>
      </p:sp>
    </p:spTree>
    <p:extLst>
      <p:ext uri="{BB962C8B-B14F-4D97-AF65-F5344CB8AC3E}">
        <p14:creationId xmlns:p14="http://schemas.microsoft.com/office/powerpoint/2010/main" val="380432789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12511" y="1340768"/>
            <a:ext cx="7318990" cy="2585323"/>
          </a:xfrm>
          <a:prstGeom prst="rect">
            <a:avLst/>
          </a:prstGeom>
          <a:noFill/>
        </p:spPr>
        <p:txBody>
          <a:bodyPr wrap="none" lIns="91440" tIns="45720" rIns="91440" bIns="45720">
            <a:spAutoFit/>
          </a:bodyPr>
          <a:lstStyle/>
          <a:p>
            <a:pPr algn="ctr"/>
            <a:r>
              <a:rPr lang="fr-FR" sz="54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Merci de votre attention </a:t>
            </a:r>
          </a:p>
          <a:p>
            <a:pPr algn="ctr"/>
            <a:r>
              <a:rPr lang="fr-FR" sz="54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Et bon vélo en toute</a:t>
            </a:r>
          </a:p>
          <a:p>
            <a:pPr algn="ctr"/>
            <a:r>
              <a:rPr lang="fr-FR" sz="54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Sécurité!</a:t>
            </a:r>
            <a:endParaRPr lang="fr-FR" sz="54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Tree>
    <p:extLst>
      <p:ext uri="{BB962C8B-B14F-4D97-AF65-F5344CB8AC3E}">
        <p14:creationId xmlns:p14="http://schemas.microsoft.com/office/powerpoint/2010/main" val="42563413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0861" y="1177109"/>
            <a:ext cx="2756050" cy="1764170"/>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4" name="Rectangle 3"/>
          <p:cNvSpPr/>
          <p:nvPr/>
        </p:nvSpPr>
        <p:spPr>
          <a:xfrm>
            <a:off x="130727" y="-99392"/>
            <a:ext cx="8882561" cy="923330"/>
          </a:xfrm>
          <a:prstGeom prst="rect">
            <a:avLst/>
          </a:prstGeom>
          <a:noFill/>
        </p:spPr>
        <p:txBody>
          <a:bodyPr wrap="none" lIns="91440" tIns="45720" rIns="91440" bIns="45720">
            <a:spAutoFit/>
          </a:bodyPr>
          <a:lstStyle/>
          <a:p>
            <a:pPr algn="ctr"/>
            <a:r>
              <a:rPr lang="fr-FR" sz="5400" b="1" u="sng"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Changement d’une crevaison:</a:t>
            </a:r>
            <a:endParaRPr lang="fr-FR" sz="5400" b="1" u="sng"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pic>
        <p:nvPicPr>
          <p:cNvPr id="1026" name="Picture 2" descr="http://www.vinci-melun.org/local/cache-vignettes/L131xH150/arton292-4347b.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04976" y="1628800"/>
            <a:ext cx="2808312" cy="3215624"/>
          </a:xfrm>
          <a:prstGeom prst="rect">
            <a:avLst/>
          </a:prstGeom>
          <a:noFill/>
          <a:ln w="76200">
            <a:solidFill>
              <a:schemeClr val="accent2"/>
            </a:solidFill>
          </a:ln>
          <a:extLst>
            <a:ext uri="{909E8E84-426E-40DD-AFC4-6F175D3DCCD1}">
              <a14:hiddenFill xmlns:a14="http://schemas.microsoft.com/office/drawing/2010/main">
                <a:solidFill>
                  <a:srgbClr val="FFFFFF"/>
                </a:solidFill>
              </a14:hiddenFill>
            </a:ext>
          </a:extLst>
        </p:spPr>
      </p:pic>
      <p:sp>
        <p:nvSpPr>
          <p:cNvPr id="5" name="ZoneTexte 4"/>
          <p:cNvSpPr txBox="1"/>
          <p:nvPr/>
        </p:nvSpPr>
        <p:spPr>
          <a:xfrm>
            <a:off x="0" y="2780928"/>
            <a:ext cx="5881432" cy="3970318"/>
          </a:xfrm>
          <a:prstGeom prst="rect">
            <a:avLst/>
          </a:prstGeom>
          <a:noFill/>
        </p:spPr>
        <p:txBody>
          <a:bodyPr wrap="square" rtlCol="0">
            <a:spAutoFit/>
          </a:bodyPr>
          <a:lstStyle/>
          <a:p>
            <a:r>
              <a:rPr lang="fr-CA" dirty="0"/>
              <a:t> </a:t>
            </a:r>
            <a:r>
              <a:rPr lang="fr-CA" dirty="0" smtClean="0"/>
              <a:t>                                                      </a:t>
            </a:r>
            <a:r>
              <a:rPr lang="fr-CA" dirty="0"/>
              <a:t/>
            </a:r>
            <a:br>
              <a:rPr lang="fr-CA" dirty="0"/>
            </a:br>
            <a:r>
              <a:rPr lang="fr-CA" dirty="0"/>
              <a:t/>
            </a:r>
            <a:br>
              <a:rPr lang="fr-CA" dirty="0"/>
            </a:br>
            <a:r>
              <a:rPr lang="fr-CA" dirty="0" smtClean="0"/>
              <a:t>2. Enlever </a:t>
            </a:r>
            <a:r>
              <a:rPr lang="fr-CA" dirty="0"/>
              <a:t>la roue en </a:t>
            </a:r>
            <a:r>
              <a:rPr lang="fr-CA" dirty="0" smtClean="0"/>
              <a:t>desserrant </a:t>
            </a:r>
            <a:r>
              <a:rPr lang="fr-CA" dirty="0"/>
              <a:t>le levier de dégagement rapide ou si le vélo n'en a pas, utiliser la clef pour </a:t>
            </a:r>
            <a:r>
              <a:rPr lang="fr-CA" dirty="0" smtClean="0"/>
              <a:t>desserrer </a:t>
            </a:r>
            <a:r>
              <a:rPr lang="fr-CA" dirty="0"/>
              <a:t>les écrous. Lorsque c'est fait pousser la roue vers le haut ou le bas pour la dégager.</a:t>
            </a:r>
            <a:br>
              <a:rPr lang="fr-CA" dirty="0"/>
            </a:br>
            <a:r>
              <a:rPr lang="fr-CA" dirty="0"/>
              <a:t/>
            </a:r>
            <a:br>
              <a:rPr lang="fr-CA" dirty="0"/>
            </a:br>
            <a:r>
              <a:rPr lang="fr-CA" dirty="0" smtClean="0"/>
              <a:t>3. Insérer </a:t>
            </a:r>
            <a:r>
              <a:rPr lang="fr-CA" dirty="0"/>
              <a:t>l'un des démonte-pneus entre le pneu et la jante, côté opposé à la valve, insérer ensuite le deuxième démonte-pneus à côté du premier et le faire glisser le long du pneu de façon à séparer le pneu de la jante.</a:t>
            </a:r>
            <a:br>
              <a:rPr lang="fr-CA" dirty="0"/>
            </a:br>
            <a:endParaRPr lang="fr-CA" dirty="0"/>
          </a:p>
          <a:p>
            <a:r>
              <a:rPr lang="fr-CA" dirty="0"/>
              <a:t/>
            </a:r>
            <a:br>
              <a:rPr lang="fr-CA" dirty="0"/>
            </a:br>
            <a:endParaRPr lang="fr-CA" dirty="0"/>
          </a:p>
        </p:txBody>
      </p:sp>
      <p:sp>
        <p:nvSpPr>
          <p:cNvPr id="3" name="ZoneTexte 2"/>
          <p:cNvSpPr txBox="1"/>
          <p:nvPr/>
        </p:nvSpPr>
        <p:spPr>
          <a:xfrm>
            <a:off x="253117" y="1189176"/>
            <a:ext cx="2754225" cy="1754326"/>
          </a:xfrm>
          <a:prstGeom prst="rect">
            <a:avLst/>
          </a:prstGeom>
          <a:noFill/>
        </p:spPr>
        <p:txBody>
          <a:bodyPr wrap="square" rtlCol="0">
            <a:spAutoFit/>
          </a:bodyPr>
          <a:lstStyle/>
          <a:p>
            <a:r>
              <a:rPr lang="fr-CA" u="sng" dirty="0"/>
              <a:t>Matériel:</a:t>
            </a:r>
          </a:p>
          <a:p>
            <a:pPr marL="285750" indent="-285750">
              <a:buFont typeface="Arial" pitchFamily="34" charset="0"/>
              <a:buChar char="•"/>
            </a:pPr>
            <a:r>
              <a:rPr lang="fr-CA" dirty="0"/>
              <a:t>1 </a:t>
            </a:r>
            <a:r>
              <a:rPr lang="fr-CA" dirty="0" smtClean="0"/>
              <a:t>Clé anglaise</a:t>
            </a:r>
            <a:endParaRPr lang="fr-CA" dirty="0"/>
          </a:p>
          <a:p>
            <a:pPr marL="285750" indent="-285750">
              <a:buFont typeface="Arial" pitchFamily="34" charset="0"/>
              <a:buChar char="•"/>
            </a:pPr>
            <a:r>
              <a:rPr lang="fr-CA" dirty="0" smtClean="0"/>
              <a:t>2 </a:t>
            </a:r>
            <a:r>
              <a:rPr lang="fr-CA" dirty="0"/>
              <a:t>démonte-pneus</a:t>
            </a:r>
          </a:p>
          <a:p>
            <a:pPr marL="285750" indent="-285750">
              <a:buFont typeface="Arial" pitchFamily="34" charset="0"/>
              <a:buChar char="•"/>
            </a:pPr>
            <a:r>
              <a:rPr lang="fr-CA" dirty="0"/>
              <a:t>1 Chambre à air neuve</a:t>
            </a:r>
          </a:p>
          <a:p>
            <a:pPr marL="285750" indent="-285750">
              <a:buFont typeface="Arial" pitchFamily="34" charset="0"/>
              <a:buChar char="•"/>
            </a:pPr>
            <a:r>
              <a:rPr lang="fr-CA" dirty="0"/>
              <a:t>1 </a:t>
            </a:r>
            <a:r>
              <a:rPr lang="fr-CA" dirty="0" smtClean="0"/>
              <a:t>Pompe</a:t>
            </a:r>
          </a:p>
          <a:p>
            <a:pPr marL="285750" indent="-285750">
              <a:buFont typeface="Arial" pitchFamily="34" charset="0"/>
              <a:buChar char="•"/>
            </a:pPr>
            <a:r>
              <a:rPr lang="fr-CA" dirty="0" smtClean="0"/>
              <a:t>Huile pour chaine</a:t>
            </a:r>
            <a:endParaRPr lang="fr-CA" dirty="0"/>
          </a:p>
        </p:txBody>
      </p:sp>
      <p:sp>
        <p:nvSpPr>
          <p:cNvPr id="6" name="ZoneTexte 5"/>
          <p:cNvSpPr txBox="1"/>
          <p:nvPr/>
        </p:nvSpPr>
        <p:spPr>
          <a:xfrm>
            <a:off x="3007342" y="912177"/>
            <a:ext cx="4896544" cy="2308324"/>
          </a:xfrm>
          <a:prstGeom prst="rect">
            <a:avLst/>
          </a:prstGeom>
          <a:noFill/>
        </p:spPr>
        <p:txBody>
          <a:bodyPr wrap="square" rtlCol="0">
            <a:spAutoFit/>
          </a:bodyPr>
          <a:lstStyle/>
          <a:p>
            <a:r>
              <a:rPr lang="fr-CA" dirty="0" smtClean="0"/>
              <a:t>1.Si </a:t>
            </a:r>
            <a:r>
              <a:rPr lang="fr-CA" dirty="0"/>
              <a:t>c'est le pneu arrière qui                                                                       est crevé mettre la chaîne du vélo sur le plateau extérieur à l'avant et la </a:t>
            </a:r>
            <a:endParaRPr lang="fr-CA" dirty="0" smtClean="0"/>
          </a:p>
          <a:p>
            <a:r>
              <a:rPr lang="fr-CA" dirty="0" smtClean="0"/>
              <a:t>couronne </a:t>
            </a:r>
            <a:r>
              <a:rPr lang="fr-CA" dirty="0"/>
              <a:t>à pignons </a:t>
            </a:r>
            <a:r>
              <a:rPr lang="fr-CA" dirty="0" smtClean="0"/>
              <a:t>extérieure</a:t>
            </a:r>
          </a:p>
          <a:p>
            <a:r>
              <a:rPr lang="fr-CA" dirty="0" smtClean="0"/>
              <a:t> </a:t>
            </a:r>
            <a:r>
              <a:rPr lang="fr-CA" dirty="0"/>
              <a:t>à l'arrière (la vitesse la plus </a:t>
            </a:r>
            <a:endParaRPr lang="fr-CA" dirty="0" smtClean="0"/>
          </a:p>
          <a:p>
            <a:r>
              <a:rPr lang="fr-CA" dirty="0" smtClean="0"/>
              <a:t>dure </a:t>
            </a:r>
            <a:r>
              <a:rPr lang="fr-CA" dirty="0"/>
              <a:t>lorsque vous pédalez). </a:t>
            </a:r>
            <a:endParaRPr lang="fr-CA" dirty="0" smtClean="0"/>
          </a:p>
          <a:p>
            <a:r>
              <a:rPr lang="fr-CA" dirty="0" smtClean="0"/>
              <a:t>Ceci </a:t>
            </a:r>
            <a:r>
              <a:rPr lang="fr-CA" dirty="0"/>
              <a:t>permettra de remettre </a:t>
            </a:r>
            <a:r>
              <a:rPr lang="fr-CA" dirty="0" smtClean="0"/>
              <a:t>la</a:t>
            </a:r>
          </a:p>
          <a:p>
            <a:r>
              <a:rPr lang="fr-CA" dirty="0" smtClean="0"/>
              <a:t> </a:t>
            </a:r>
            <a:r>
              <a:rPr lang="fr-CA" dirty="0"/>
              <a:t>roue plus facilement à la fin.</a:t>
            </a:r>
          </a:p>
        </p:txBody>
      </p:sp>
    </p:spTree>
    <p:extLst>
      <p:ext uri="{BB962C8B-B14F-4D97-AF65-F5344CB8AC3E}">
        <p14:creationId xmlns:p14="http://schemas.microsoft.com/office/powerpoint/2010/main" val="318024491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a:off x="251520" y="487025"/>
            <a:ext cx="8280920" cy="6186309"/>
          </a:xfrm>
          <a:prstGeom prst="rect">
            <a:avLst/>
          </a:prstGeom>
          <a:noFill/>
        </p:spPr>
        <p:txBody>
          <a:bodyPr wrap="square" rtlCol="0">
            <a:spAutoFit/>
          </a:bodyPr>
          <a:lstStyle/>
          <a:p>
            <a:r>
              <a:rPr lang="fr-CA" dirty="0" smtClean="0"/>
              <a:t>4. Une </a:t>
            </a:r>
            <a:r>
              <a:rPr lang="fr-CA" dirty="0"/>
              <a:t>fois que c'est fait retirer l'ancienne chambre à air et la jeter. Bien sûr c'est possible d'essayer de la réparer (il existe des kits de réparation vendus dans le commerce) mais comme le prix d'une nouvelle chambre à air est modique cela ne vaut pas vraiment la peine de perdre du temps.</a:t>
            </a:r>
            <a:br>
              <a:rPr lang="fr-CA" dirty="0"/>
            </a:br>
            <a:r>
              <a:rPr lang="fr-CA" dirty="0"/>
              <a:t/>
            </a:r>
            <a:br>
              <a:rPr lang="fr-CA" dirty="0"/>
            </a:br>
            <a:r>
              <a:rPr lang="fr-CA" dirty="0" smtClean="0"/>
              <a:t>5. Avant </a:t>
            </a:r>
            <a:r>
              <a:rPr lang="fr-CA" dirty="0"/>
              <a:t>de mettre la nouvelle chambre à air, s'assurer que le fond de jante et l'intérieur du pneu sont bien propres. Lubrifier le bas de la valve de la nouvelle chambre à air, la partie qui sera en contact avec la jante, avec un peu d'huile.</a:t>
            </a:r>
            <a:br>
              <a:rPr lang="fr-CA" dirty="0"/>
            </a:br>
            <a:r>
              <a:rPr lang="fr-CA" dirty="0"/>
              <a:t/>
            </a:r>
            <a:br>
              <a:rPr lang="fr-CA" dirty="0"/>
            </a:br>
            <a:r>
              <a:rPr lang="fr-CA" dirty="0" smtClean="0"/>
              <a:t>7. Introduire </a:t>
            </a:r>
            <a:r>
              <a:rPr lang="fr-CA" dirty="0"/>
              <a:t>un des côtés du pneu dans le creux de la </a:t>
            </a:r>
            <a:r>
              <a:rPr lang="fr-CA" dirty="0" smtClean="0"/>
              <a:t>jante.</a:t>
            </a:r>
            <a:r>
              <a:rPr lang="fr-CA" dirty="0"/>
              <a:t> </a:t>
            </a:r>
            <a:r>
              <a:rPr lang="fr-CA" dirty="0" smtClean="0"/>
              <a:t>Glisser </a:t>
            </a:r>
            <a:r>
              <a:rPr lang="fr-CA" dirty="0"/>
              <a:t>la chambre à air dans le pneu et insérer la valve dans le trou de la jante. Gonfler légèrement la chambre à air.</a:t>
            </a:r>
            <a:br>
              <a:rPr lang="fr-CA" dirty="0"/>
            </a:br>
            <a:r>
              <a:rPr lang="fr-CA" dirty="0" smtClean="0"/>
              <a:t> </a:t>
            </a:r>
          </a:p>
          <a:p>
            <a:r>
              <a:rPr lang="fr-CA" dirty="0" smtClean="0"/>
              <a:t>8. Fixer </a:t>
            </a:r>
            <a:r>
              <a:rPr lang="fr-CA" dirty="0"/>
              <a:t>le pneu complètement dans le creux de la jante, en partant de la valve. Si c'est difficile de le faire avec les doigts utiliser les démonte-pneus. Faire attention de ne pas pincer la nouvelle chambre à air entre le pneu et la jante.</a:t>
            </a:r>
            <a:br>
              <a:rPr lang="fr-CA" dirty="0"/>
            </a:br>
            <a:endParaRPr lang="fr-CA" dirty="0"/>
          </a:p>
          <a:p>
            <a:r>
              <a:rPr lang="fr-CA" dirty="0" smtClean="0"/>
              <a:t>9. Remettre </a:t>
            </a:r>
            <a:r>
              <a:rPr lang="fr-CA" dirty="0"/>
              <a:t>la roue en faisant attention de bien la centrer.</a:t>
            </a:r>
            <a:br>
              <a:rPr lang="fr-CA" dirty="0"/>
            </a:br>
            <a:r>
              <a:rPr lang="fr-CA" dirty="0"/>
              <a:t/>
            </a:r>
            <a:br>
              <a:rPr lang="fr-CA" dirty="0"/>
            </a:br>
            <a:r>
              <a:rPr lang="fr-CA" dirty="0" smtClean="0"/>
              <a:t>10. S'assurer </a:t>
            </a:r>
            <a:r>
              <a:rPr lang="fr-CA" dirty="0"/>
              <a:t>que la roue est correctement mise avant de gonfler le pneu. Et voilà votre vélo est de nouveau prêt à rouler.</a:t>
            </a:r>
            <a:br>
              <a:rPr lang="fr-CA" dirty="0"/>
            </a:br>
            <a:endParaRPr lang="fr-CA" dirty="0"/>
          </a:p>
        </p:txBody>
      </p:sp>
      <p:sp>
        <p:nvSpPr>
          <p:cNvPr id="5" name="Rectangle 4"/>
          <p:cNvSpPr/>
          <p:nvPr/>
        </p:nvSpPr>
        <p:spPr>
          <a:xfrm>
            <a:off x="95810" y="-171400"/>
            <a:ext cx="8894101" cy="769441"/>
          </a:xfrm>
          <a:prstGeom prst="rect">
            <a:avLst/>
          </a:prstGeom>
          <a:noFill/>
        </p:spPr>
        <p:txBody>
          <a:bodyPr wrap="none" lIns="91440" tIns="45720" rIns="91440" bIns="45720">
            <a:spAutoFit/>
          </a:bodyPr>
          <a:lstStyle/>
          <a:p>
            <a:pPr algn="ctr"/>
            <a:r>
              <a:rPr lang="fr-FR" sz="4400" b="1" u="sng"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Changement d’une </a:t>
            </a:r>
            <a:r>
              <a:rPr lang="fr-FR" sz="4400" b="1" u="sng"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crevaison</a:t>
            </a:r>
            <a:r>
              <a:rPr lang="fr-FR" sz="4400" b="1" u="sng"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 (suite):</a:t>
            </a:r>
            <a:endParaRPr lang="fr-FR" sz="4400" b="1" u="sng"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
        <p:nvSpPr>
          <p:cNvPr id="3" name="Rectangle 2"/>
          <p:cNvSpPr/>
          <p:nvPr/>
        </p:nvSpPr>
        <p:spPr>
          <a:xfrm>
            <a:off x="4211960" y="6304002"/>
            <a:ext cx="4932040" cy="369332"/>
          </a:xfrm>
          <a:prstGeom prst="rect">
            <a:avLst/>
          </a:prstGeom>
        </p:spPr>
        <p:txBody>
          <a:bodyPr wrap="square">
            <a:spAutoFit/>
          </a:bodyPr>
          <a:lstStyle/>
          <a:p>
            <a:r>
              <a:rPr lang="fr-CA" dirty="0">
                <a:hlinkClick r:id="rId2"/>
              </a:rPr>
              <a:t>http://www.youtube.com/watch?v=ZSZdocuuWjo</a:t>
            </a:r>
            <a:endParaRPr lang="fr-CA" dirty="0"/>
          </a:p>
        </p:txBody>
      </p:sp>
      <p:sp>
        <p:nvSpPr>
          <p:cNvPr id="2" name="Rectangle 1"/>
          <p:cNvSpPr/>
          <p:nvPr/>
        </p:nvSpPr>
        <p:spPr>
          <a:xfrm>
            <a:off x="0" y="6581001"/>
            <a:ext cx="9180512" cy="276999"/>
          </a:xfrm>
          <a:prstGeom prst="rect">
            <a:avLst/>
          </a:prstGeom>
        </p:spPr>
        <p:txBody>
          <a:bodyPr wrap="square">
            <a:spAutoFit/>
          </a:bodyPr>
          <a:lstStyle/>
          <a:p>
            <a:r>
              <a:rPr lang="fr-CA" sz="1200" dirty="0">
                <a:hlinkClick r:id="rId3"/>
              </a:rPr>
              <a:t>http://www.happyads.ch/R%C3%A9parer-le-pneu-crev%C3%A9-(crevaison)-d-un-v%C3%A9lo-(bicyclette,-VTT)-petites-annonces-article5.html</a:t>
            </a:r>
            <a:endParaRPr lang="fr-CA" sz="1200" dirty="0"/>
          </a:p>
        </p:txBody>
      </p:sp>
    </p:spTree>
    <p:extLst>
      <p:ext uri="{BB962C8B-B14F-4D97-AF65-F5344CB8AC3E}">
        <p14:creationId xmlns:p14="http://schemas.microsoft.com/office/powerpoint/2010/main" val="216249586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077649" y="188640"/>
            <a:ext cx="6960560" cy="1754326"/>
          </a:xfrm>
          <a:prstGeom prst="rect">
            <a:avLst/>
          </a:prstGeom>
          <a:noFill/>
        </p:spPr>
        <p:txBody>
          <a:bodyPr wrap="none" lIns="91440" tIns="45720" rIns="91440" bIns="45720">
            <a:spAutoFit/>
          </a:bodyPr>
          <a:lstStyle/>
          <a:p>
            <a:pPr algn="ctr"/>
            <a:r>
              <a:rPr lang="fr-FR" sz="5400" b="1" u="sng"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Changer une maille sur</a:t>
            </a:r>
          </a:p>
          <a:p>
            <a:pPr algn="ctr"/>
            <a:r>
              <a:rPr lang="fr-FR" sz="5400" b="1" u="sng"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 une chaîne de vélo:</a:t>
            </a:r>
            <a:endParaRPr lang="fr-FR" sz="5400" b="1" u="sng"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
        <p:nvSpPr>
          <p:cNvPr id="2" name="Rectangle 1"/>
          <p:cNvSpPr/>
          <p:nvPr/>
        </p:nvSpPr>
        <p:spPr>
          <a:xfrm>
            <a:off x="396272" y="3140968"/>
            <a:ext cx="7416824" cy="369332"/>
          </a:xfrm>
          <a:prstGeom prst="rect">
            <a:avLst/>
          </a:prstGeom>
        </p:spPr>
        <p:txBody>
          <a:bodyPr wrap="square">
            <a:spAutoFit/>
          </a:bodyPr>
          <a:lstStyle/>
          <a:p>
            <a:r>
              <a:rPr lang="fr-CA" dirty="0">
                <a:hlinkClick r:id="rId2"/>
              </a:rPr>
              <a:t>http://www.26in.fr/news/1083-reparer-ou-changer-sa-chaine.html</a:t>
            </a:r>
            <a:endParaRPr lang="fr-CA" dirty="0"/>
          </a:p>
        </p:txBody>
      </p:sp>
      <p:sp>
        <p:nvSpPr>
          <p:cNvPr id="3" name="Rectangle 2"/>
          <p:cNvSpPr/>
          <p:nvPr/>
        </p:nvSpPr>
        <p:spPr>
          <a:xfrm>
            <a:off x="345461" y="4509120"/>
            <a:ext cx="8424936" cy="369332"/>
          </a:xfrm>
          <a:prstGeom prst="rect">
            <a:avLst/>
          </a:prstGeom>
        </p:spPr>
        <p:txBody>
          <a:bodyPr wrap="square">
            <a:spAutoFit/>
          </a:bodyPr>
          <a:lstStyle/>
          <a:p>
            <a:r>
              <a:rPr lang="fr-CA" dirty="0">
                <a:hlinkClick r:id="rId3"/>
              </a:rPr>
              <a:t>http://www.youtube.com/watch?v=OJhereGT9Iw&amp;feature=player_embedded</a:t>
            </a:r>
            <a:endParaRPr lang="fr-CA" dirty="0"/>
          </a:p>
        </p:txBody>
      </p:sp>
      <p:sp>
        <p:nvSpPr>
          <p:cNvPr id="4" name="ZoneTexte 3"/>
          <p:cNvSpPr txBox="1"/>
          <p:nvPr/>
        </p:nvSpPr>
        <p:spPr>
          <a:xfrm>
            <a:off x="373554" y="4209666"/>
            <a:ext cx="3278327" cy="369332"/>
          </a:xfrm>
          <a:prstGeom prst="rect">
            <a:avLst/>
          </a:prstGeom>
          <a:noFill/>
        </p:spPr>
        <p:txBody>
          <a:bodyPr wrap="square" rtlCol="0">
            <a:spAutoFit/>
          </a:bodyPr>
          <a:lstStyle/>
          <a:p>
            <a:r>
              <a:rPr lang="fr-CA" u="sng" dirty="0" smtClean="0"/>
              <a:t>Lien vidéo:</a:t>
            </a:r>
            <a:endParaRPr lang="fr-CA" u="sng" dirty="0"/>
          </a:p>
        </p:txBody>
      </p:sp>
      <p:sp>
        <p:nvSpPr>
          <p:cNvPr id="5" name="ZoneTexte 4"/>
          <p:cNvSpPr txBox="1"/>
          <p:nvPr/>
        </p:nvSpPr>
        <p:spPr>
          <a:xfrm>
            <a:off x="396272" y="2786342"/>
            <a:ext cx="3708412" cy="369332"/>
          </a:xfrm>
          <a:prstGeom prst="rect">
            <a:avLst/>
          </a:prstGeom>
          <a:noFill/>
        </p:spPr>
        <p:txBody>
          <a:bodyPr wrap="square" rtlCol="0">
            <a:spAutoFit/>
          </a:bodyPr>
          <a:lstStyle/>
          <a:p>
            <a:r>
              <a:rPr lang="fr-CA" u="sng" dirty="0" smtClean="0"/>
              <a:t>Lien texte:</a:t>
            </a:r>
            <a:endParaRPr lang="fr-CA" u="sng" dirty="0"/>
          </a:p>
        </p:txBody>
      </p:sp>
    </p:spTree>
    <p:extLst>
      <p:ext uri="{BB962C8B-B14F-4D97-AF65-F5344CB8AC3E}">
        <p14:creationId xmlns:p14="http://schemas.microsoft.com/office/powerpoint/2010/main" val="330193438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38273" y="332656"/>
            <a:ext cx="7058664" cy="923330"/>
          </a:xfrm>
          <a:prstGeom prst="rect">
            <a:avLst/>
          </a:prstGeom>
          <a:noFill/>
        </p:spPr>
        <p:txBody>
          <a:bodyPr wrap="none" lIns="91440" tIns="45720" rIns="91440" bIns="45720">
            <a:spAutoFit/>
          </a:bodyPr>
          <a:lstStyle/>
          <a:p>
            <a:pPr algn="ctr"/>
            <a:r>
              <a:rPr lang="fr-FR" sz="5400" b="1" u="sng"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Enlignement des roues:</a:t>
            </a:r>
            <a:endParaRPr lang="fr-FR" sz="5400" b="1" u="sng"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
        <p:nvSpPr>
          <p:cNvPr id="3" name="Rectangle 2"/>
          <p:cNvSpPr/>
          <p:nvPr/>
        </p:nvSpPr>
        <p:spPr>
          <a:xfrm>
            <a:off x="1398779" y="2921169"/>
            <a:ext cx="5454352" cy="369332"/>
          </a:xfrm>
          <a:prstGeom prst="rect">
            <a:avLst/>
          </a:prstGeom>
        </p:spPr>
        <p:txBody>
          <a:bodyPr wrap="square">
            <a:spAutoFit/>
          </a:bodyPr>
          <a:lstStyle/>
          <a:p>
            <a:r>
              <a:rPr lang="fr-CA" dirty="0">
                <a:hlinkClick r:id="rId2"/>
              </a:rPr>
              <a:t>http://www.youtube.com/watch?v=VKCah8hK_5E</a:t>
            </a:r>
            <a:endParaRPr lang="fr-CA" dirty="0"/>
          </a:p>
        </p:txBody>
      </p:sp>
      <p:sp>
        <p:nvSpPr>
          <p:cNvPr id="5" name="Rectangle 4"/>
          <p:cNvSpPr/>
          <p:nvPr/>
        </p:nvSpPr>
        <p:spPr>
          <a:xfrm>
            <a:off x="1404662" y="4158372"/>
            <a:ext cx="5958408" cy="646331"/>
          </a:xfrm>
          <a:prstGeom prst="rect">
            <a:avLst/>
          </a:prstGeom>
        </p:spPr>
        <p:txBody>
          <a:bodyPr wrap="square">
            <a:spAutoFit/>
          </a:bodyPr>
          <a:lstStyle/>
          <a:p>
            <a:r>
              <a:rPr lang="fr-CA" dirty="0">
                <a:hlinkClick r:id="rId3"/>
              </a:rPr>
              <a:t>http://www.pdn.ca/chroniques/Techaccess/techaligneroue.htm</a:t>
            </a:r>
            <a:endParaRPr lang="fr-CA" dirty="0"/>
          </a:p>
        </p:txBody>
      </p:sp>
      <p:sp>
        <p:nvSpPr>
          <p:cNvPr id="6" name="ZoneTexte 5"/>
          <p:cNvSpPr txBox="1"/>
          <p:nvPr/>
        </p:nvSpPr>
        <p:spPr>
          <a:xfrm>
            <a:off x="1403648" y="3789040"/>
            <a:ext cx="3703679" cy="369332"/>
          </a:xfrm>
          <a:prstGeom prst="rect">
            <a:avLst/>
          </a:prstGeom>
          <a:noFill/>
        </p:spPr>
        <p:txBody>
          <a:bodyPr wrap="square" rtlCol="0">
            <a:spAutoFit/>
          </a:bodyPr>
          <a:lstStyle/>
          <a:p>
            <a:r>
              <a:rPr lang="fr-CA" u="sng" dirty="0" smtClean="0"/>
              <a:t>Lien texte:</a:t>
            </a:r>
            <a:endParaRPr lang="fr-CA" u="sng" dirty="0"/>
          </a:p>
        </p:txBody>
      </p:sp>
      <p:sp>
        <p:nvSpPr>
          <p:cNvPr id="7" name="ZoneTexte 6"/>
          <p:cNvSpPr txBox="1"/>
          <p:nvPr/>
        </p:nvSpPr>
        <p:spPr>
          <a:xfrm>
            <a:off x="1403648" y="2492896"/>
            <a:ext cx="1440160" cy="369332"/>
          </a:xfrm>
          <a:prstGeom prst="rect">
            <a:avLst/>
          </a:prstGeom>
          <a:noFill/>
        </p:spPr>
        <p:txBody>
          <a:bodyPr wrap="square" rtlCol="0">
            <a:spAutoFit/>
          </a:bodyPr>
          <a:lstStyle/>
          <a:p>
            <a:r>
              <a:rPr lang="fr-CA" u="sng" dirty="0" smtClean="0"/>
              <a:t>Lien vidéo:</a:t>
            </a:r>
            <a:endParaRPr lang="fr-CA" u="sng" dirty="0"/>
          </a:p>
        </p:txBody>
      </p:sp>
    </p:spTree>
    <p:extLst>
      <p:ext uri="{BB962C8B-B14F-4D97-AF65-F5344CB8AC3E}">
        <p14:creationId xmlns:p14="http://schemas.microsoft.com/office/powerpoint/2010/main" val="235907164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611560" y="188640"/>
            <a:ext cx="7790851" cy="923330"/>
          </a:xfrm>
          <a:prstGeom prst="rect">
            <a:avLst/>
          </a:prstGeom>
          <a:noFill/>
        </p:spPr>
        <p:txBody>
          <a:bodyPr wrap="none" lIns="91440" tIns="45720" rIns="91440" bIns="45720">
            <a:spAutoFit/>
          </a:bodyPr>
          <a:lstStyle/>
          <a:p>
            <a:pPr algn="ctr"/>
            <a:r>
              <a:rPr lang="fr-FR" sz="5400" b="1" u="sng"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Nettoyage des dérailleurs:</a:t>
            </a:r>
            <a:endParaRPr lang="fr-FR" sz="5400" b="1" u="sng"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
        <p:nvSpPr>
          <p:cNvPr id="3" name="Rectangle 2"/>
          <p:cNvSpPr/>
          <p:nvPr/>
        </p:nvSpPr>
        <p:spPr>
          <a:xfrm>
            <a:off x="1121599" y="3019651"/>
            <a:ext cx="6116411" cy="369332"/>
          </a:xfrm>
          <a:prstGeom prst="rect">
            <a:avLst/>
          </a:prstGeom>
        </p:spPr>
        <p:txBody>
          <a:bodyPr wrap="square">
            <a:spAutoFit/>
          </a:bodyPr>
          <a:lstStyle/>
          <a:p>
            <a:r>
              <a:rPr lang="fr-CA" dirty="0">
                <a:hlinkClick r:id="rId2"/>
              </a:rPr>
              <a:t>http://velo-reparation.fr/entretien/derailleur_entretien.php</a:t>
            </a:r>
            <a:endParaRPr lang="fr-CA" dirty="0"/>
          </a:p>
        </p:txBody>
      </p:sp>
      <p:sp>
        <p:nvSpPr>
          <p:cNvPr id="4" name="ZoneTexte 3"/>
          <p:cNvSpPr txBox="1"/>
          <p:nvPr/>
        </p:nvSpPr>
        <p:spPr>
          <a:xfrm>
            <a:off x="1043608" y="2650319"/>
            <a:ext cx="3816424" cy="369332"/>
          </a:xfrm>
          <a:prstGeom prst="rect">
            <a:avLst/>
          </a:prstGeom>
          <a:noFill/>
        </p:spPr>
        <p:txBody>
          <a:bodyPr wrap="square" rtlCol="0">
            <a:spAutoFit/>
          </a:bodyPr>
          <a:lstStyle/>
          <a:p>
            <a:r>
              <a:rPr lang="fr-CA" dirty="0" smtClean="0"/>
              <a:t>Lien texte:</a:t>
            </a:r>
            <a:endParaRPr lang="fr-CA" dirty="0"/>
          </a:p>
        </p:txBody>
      </p:sp>
    </p:spTree>
    <p:extLst>
      <p:ext uri="{BB962C8B-B14F-4D97-AF65-F5344CB8AC3E}">
        <p14:creationId xmlns:p14="http://schemas.microsoft.com/office/powerpoint/2010/main" val="390590629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12461" y="-171400"/>
            <a:ext cx="7908768" cy="923330"/>
          </a:xfrm>
          <a:prstGeom prst="rect">
            <a:avLst/>
          </a:prstGeom>
          <a:noFill/>
        </p:spPr>
        <p:txBody>
          <a:bodyPr wrap="none" lIns="91440" tIns="45720" rIns="91440" bIns="45720">
            <a:spAutoFit/>
          </a:bodyPr>
          <a:lstStyle/>
          <a:p>
            <a:pPr algn="ctr"/>
            <a:r>
              <a:rPr lang="fr-FR" sz="5400" b="1" u="sng"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Vérification </a:t>
            </a:r>
            <a:r>
              <a:rPr lang="fr-FR" sz="5400" b="1" u="sng" dirty="0" err="1"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hebdomadiare</a:t>
            </a:r>
            <a:endParaRPr lang="fr-FR" sz="5400" b="1" u="sng"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
        <p:nvSpPr>
          <p:cNvPr id="2" name="ZoneTexte 1"/>
          <p:cNvSpPr txBox="1"/>
          <p:nvPr/>
        </p:nvSpPr>
        <p:spPr>
          <a:xfrm>
            <a:off x="174643" y="817488"/>
            <a:ext cx="7056784" cy="5909310"/>
          </a:xfrm>
          <a:prstGeom prst="rect">
            <a:avLst/>
          </a:prstGeom>
          <a:noFill/>
        </p:spPr>
        <p:txBody>
          <a:bodyPr wrap="square" rtlCol="0">
            <a:spAutoFit/>
          </a:bodyPr>
          <a:lstStyle/>
          <a:p>
            <a:r>
              <a:rPr lang="fr-CA" u="sng" dirty="0" smtClean="0"/>
              <a:t>Les roues et les pneus</a:t>
            </a:r>
          </a:p>
          <a:p>
            <a:pPr marL="342900" indent="-342900">
              <a:buFont typeface="+mj-lt"/>
              <a:buAutoNum type="arabicPeriod"/>
            </a:pPr>
            <a:r>
              <a:rPr lang="fr-CA" dirty="0" smtClean="0"/>
              <a:t>S’assurer que les levier de déclenchement rapides sont biens fermés.</a:t>
            </a:r>
          </a:p>
          <a:p>
            <a:pPr marL="342900" indent="-342900">
              <a:buFont typeface="+mj-lt"/>
              <a:buAutoNum type="arabicPeriod"/>
            </a:pPr>
            <a:r>
              <a:rPr lang="fr-CA" dirty="0" smtClean="0"/>
              <a:t>Vérifier la pression de pneus et gonfler au besoin.</a:t>
            </a:r>
          </a:p>
          <a:p>
            <a:r>
              <a:rPr lang="fr-CA" u="sng" dirty="0" smtClean="0"/>
              <a:t>Les freins</a:t>
            </a:r>
          </a:p>
          <a:p>
            <a:pPr marL="342900" indent="-342900">
              <a:buFont typeface="+mj-lt"/>
              <a:buAutoNum type="arabicPeriod"/>
            </a:pPr>
            <a:r>
              <a:rPr lang="fr-CA" dirty="0" smtClean="0"/>
              <a:t>Vérifier l’alignement et l’usure des patins de freins.</a:t>
            </a:r>
          </a:p>
          <a:p>
            <a:pPr marL="342900" indent="-342900">
              <a:buFont typeface="+mj-lt"/>
              <a:buAutoNum type="arabicPeriod"/>
            </a:pPr>
            <a:r>
              <a:rPr lang="fr-CA" dirty="0" smtClean="0"/>
              <a:t>Actionner le levier de freins pour vérifier la tension et la solidité de l’encrage. </a:t>
            </a:r>
          </a:p>
          <a:p>
            <a:r>
              <a:rPr lang="fr-CA" u="sng" dirty="0" smtClean="0"/>
              <a:t>La direction </a:t>
            </a:r>
          </a:p>
          <a:p>
            <a:pPr marL="342900" indent="-342900">
              <a:buFont typeface="+mj-lt"/>
              <a:buAutoNum type="arabicPeriod"/>
            </a:pPr>
            <a:r>
              <a:rPr lang="fr-CA" dirty="0" smtClean="0"/>
              <a:t>Saisir la potence et la partie supérieure de la fourche pour y trouver un déplacement latéral. </a:t>
            </a:r>
          </a:p>
          <a:p>
            <a:r>
              <a:rPr lang="fr-CA" u="sng" dirty="0" smtClean="0"/>
              <a:t>La selle</a:t>
            </a:r>
          </a:p>
          <a:p>
            <a:pPr marL="342900" indent="-342900">
              <a:buFont typeface="+mj-lt"/>
              <a:buAutoNum type="arabicPeriod"/>
            </a:pPr>
            <a:r>
              <a:rPr lang="fr-CA" dirty="0" smtClean="0"/>
              <a:t>Tenter de pivoter la selle sur son axe de gauche vers la droite et de le faire basculer de l’avant vers l’arrière</a:t>
            </a:r>
          </a:p>
          <a:p>
            <a:r>
              <a:rPr lang="fr-CA" u="sng" dirty="0" smtClean="0"/>
              <a:t>Le pédalier et la chaine </a:t>
            </a:r>
          </a:p>
          <a:p>
            <a:pPr marL="342900" indent="-342900">
              <a:buFont typeface="+mj-lt"/>
              <a:buAutoNum type="arabicPeriod"/>
            </a:pPr>
            <a:r>
              <a:rPr lang="fr-CA" dirty="0" smtClean="0"/>
              <a:t>Saisir les deux manivelles, une dans chaque mains, et tenter de déplacer latéralement.</a:t>
            </a:r>
          </a:p>
          <a:p>
            <a:pPr marL="342900" indent="-342900">
              <a:buFont typeface="+mj-lt"/>
              <a:buAutoNum type="arabicPeriod"/>
            </a:pPr>
            <a:r>
              <a:rPr lang="fr-CA" dirty="0" smtClean="0"/>
              <a:t>Nettoyer la chaine en fessant passer un linge.</a:t>
            </a:r>
          </a:p>
          <a:p>
            <a:pPr marL="342900" indent="-342900">
              <a:buFont typeface="+mj-lt"/>
              <a:buAutoNum type="arabicPeriod"/>
            </a:pPr>
            <a:r>
              <a:rPr lang="fr-CA" dirty="0" smtClean="0"/>
              <a:t>Lubrifier la chaine au besoin </a:t>
            </a:r>
          </a:p>
          <a:p>
            <a:endParaRPr lang="fr-CA" dirty="0"/>
          </a:p>
          <a:p>
            <a:endParaRPr lang="fr-CA" dirty="0"/>
          </a:p>
        </p:txBody>
      </p:sp>
      <p:sp>
        <p:nvSpPr>
          <p:cNvPr id="3" name="Rectangle 2"/>
          <p:cNvSpPr/>
          <p:nvPr/>
        </p:nvSpPr>
        <p:spPr>
          <a:xfrm>
            <a:off x="1403648" y="6472955"/>
            <a:ext cx="8100392" cy="369332"/>
          </a:xfrm>
          <a:prstGeom prst="rect">
            <a:avLst/>
          </a:prstGeom>
        </p:spPr>
        <p:txBody>
          <a:bodyPr wrap="square">
            <a:spAutoFit/>
          </a:bodyPr>
          <a:lstStyle/>
          <a:p>
            <a:r>
              <a:rPr lang="fr-CA" dirty="0">
                <a:hlinkClick r:id="rId2"/>
              </a:rPr>
              <a:t>http://www.youtube.com/watch?v=eUvJyBOp59g&amp;feature=player_embedded#</a:t>
            </a:r>
            <a:endParaRPr lang="fr-CA" dirty="0"/>
          </a:p>
        </p:txBody>
      </p:sp>
    </p:spTree>
    <p:extLst>
      <p:ext uri="{BB962C8B-B14F-4D97-AF65-F5344CB8AC3E}">
        <p14:creationId xmlns:p14="http://schemas.microsoft.com/office/powerpoint/2010/main" val="409128283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87405" y="-171400"/>
            <a:ext cx="7632219" cy="923330"/>
          </a:xfrm>
          <a:prstGeom prst="rect">
            <a:avLst/>
          </a:prstGeom>
          <a:noFill/>
        </p:spPr>
        <p:txBody>
          <a:bodyPr wrap="none" lIns="91440" tIns="45720" rIns="91440" bIns="45720">
            <a:spAutoFit/>
          </a:bodyPr>
          <a:lstStyle/>
          <a:p>
            <a:pPr algn="ctr"/>
            <a:r>
              <a:rPr lang="fr-FR" sz="5400" b="1" u="sng"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Réparer la chambre à air</a:t>
            </a:r>
            <a:r>
              <a:rPr lang="fr-FR" sz="5400" b="1" u="sng"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a:t>
            </a:r>
            <a:endParaRPr lang="fr-FR" sz="5400" b="1" u="sng"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
        <p:nvSpPr>
          <p:cNvPr id="3" name="Rectangle 2"/>
          <p:cNvSpPr/>
          <p:nvPr/>
        </p:nvSpPr>
        <p:spPr>
          <a:xfrm>
            <a:off x="461442" y="752441"/>
            <a:ext cx="8189051" cy="5909310"/>
          </a:xfrm>
          <a:prstGeom prst="rect">
            <a:avLst/>
          </a:prstGeom>
        </p:spPr>
        <p:txBody>
          <a:bodyPr wrap="square">
            <a:spAutoFit/>
          </a:bodyPr>
          <a:lstStyle/>
          <a:p>
            <a:r>
              <a:rPr lang="fr-CA" u="sng" dirty="0"/>
              <a:t>Trouver la crevaison</a:t>
            </a:r>
          </a:p>
          <a:p>
            <a:r>
              <a:rPr lang="fr-CA" dirty="0"/>
              <a:t>Il n'est pas nécessaire de démonter la roue pour réparer une crevaison, il suffit de démonter le pneu et la chambre de la jante. Une fois que c'est fait, gonfler légèrement la chambre, celle-ci laisse entendre un sifflement d'air et permet de trouver le trou. Si la crevaison est très légère et ne "siffle" pas, il suffit de tremper la chambre à air légèrement gonflée dans l'eau (ou utiliser la salive avec son doigt, à défaut d'eau) : des bulles d'air sortent du trou.</a:t>
            </a:r>
          </a:p>
          <a:p>
            <a:endParaRPr lang="fr-CA" u="sng" dirty="0" smtClean="0"/>
          </a:p>
          <a:p>
            <a:r>
              <a:rPr lang="fr-CA" u="sng" dirty="0" smtClean="0"/>
              <a:t>Préparation </a:t>
            </a:r>
            <a:r>
              <a:rPr lang="fr-CA" u="sng" dirty="0"/>
              <a:t>de la réparation et pose de la rustine</a:t>
            </a:r>
          </a:p>
          <a:p>
            <a:pPr marL="342900" indent="-342900">
              <a:buFont typeface="+mj-lt"/>
              <a:buAutoNum type="arabicPeriod"/>
            </a:pPr>
            <a:r>
              <a:rPr lang="fr-CA" dirty="0"/>
              <a:t>L'objectif est de préparer la pose de la rustine. C'est l'opération la plus délicate, il nous faut bien garder en tête que la qualité de toute notre réparation dépendra de ce passage difficile.</a:t>
            </a:r>
          </a:p>
          <a:p>
            <a:pPr marL="342900" indent="-342900">
              <a:buFont typeface="+mj-lt"/>
              <a:buAutoNum type="arabicPeriod"/>
            </a:pPr>
            <a:endParaRPr lang="fr-CA" dirty="0" smtClean="0"/>
          </a:p>
          <a:p>
            <a:pPr marL="342900" indent="-342900">
              <a:buFont typeface="+mj-lt"/>
              <a:buAutoNum type="arabicPeriod"/>
            </a:pPr>
            <a:r>
              <a:rPr lang="fr-CA" dirty="0" smtClean="0"/>
              <a:t>Râper </a:t>
            </a:r>
            <a:r>
              <a:rPr lang="fr-CA" dirty="0"/>
              <a:t>la chambre tout autour de la fuite à l'aide d'un morceau de papier de verre, de manière à rendre le caoutchouc rugueux et débarrassé de toutes poussières : ceci permettra au dissolvant de dissoudre plus efficacement cette portion de la chambre pour assurer une meilleure soudure avec la rustine.</a:t>
            </a:r>
          </a:p>
          <a:p>
            <a:pPr marL="342900" indent="-342900">
              <a:buFont typeface="+mj-lt"/>
              <a:buAutoNum type="arabicPeriod"/>
            </a:pPr>
            <a:endParaRPr lang="fr-CA" dirty="0" smtClean="0"/>
          </a:p>
          <a:p>
            <a:pPr marL="342900" indent="-342900">
              <a:buFont typeface="+mj-lt"/>
              <a:buAutoNum type="arabicPeriod"/>
            </a:pPr>
            <a:r>
              <a:rPr lang="fr-CA" dirty="0" smtClean="0"/>
              <a:t>Déposer </a:t>
            </a:r>
            <a:r>
              <a:rPr lang="fr-CA" dirty="0"/>
              <a:t>une goutte de dissolvant et l'étaler légèrement avec le col du tube de dissolvant, un morceau de plastique ou la pointe d'un tournevis (éviter de l'étaler avec les doigts, le dissolvant étant légèrement irritant</a:t>
            </a:r>
            <a:r>
              <a:rPr lang="fr-CA" dirty="0" smtClean="0"/>
              <a:t>).</a:t>
            </a:r>
            <a:endParaRPr lang="fr-CA" dirty="0"/>
          </a:p>
        </p:txBody>
      </p:sp>
    </p:spTree>
    <p:extLst>
      <p:ext uri="{BB962C8B-B14F-4D97-AF65-F5344CB8AC3E}">
        <p14:creationId xmlns:p14="http://schemas.microsoft.com/office/powerpoint/2010/main" val="106855379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5783" y="397498"/>
            <a:ext cx="9036496" cy="6463308"/>
          </a:xfrm>
          <a:prstGeom prst="rect">
            <a:avLst/>
          </a:prstGeom>
        </p:spPr>
        <p:txBody>
          <a:bodyPr wrap="square">
            <a:spAutoFit/>
          </a:bodyPr>
          <a:lstStyle/>
          <a:p>
            <a:pPr marL="342900" indent="-342900">
              <a:buFont typeface="+mj-lt"/>
              <a:buAutoNum type="arabicPeriod"/>
            </a:pPr>
            <a:r>
              <a:rPr lang="fr-CA" dirty="0"/>
              <a:t>Attendre quelques minutes, jusqu'à ce que les solvants du dissolvant se soient presque complètement évaporés, lui donnant un aspect sec.</a:t>
            </a:r>
          </a:p>
          <a:p>
            <a:pPr marL="342900" indent="-342900">
              <a:buFont typeface="+mj-lt"/>
              <a:buAutoNum type="arabicPeriod"/>
            </a:pPr>
            <a:endParaRPr lang="fr-CA" dirty="0" smtClean="0"/>
          </a:p>
          <a:p>
            <a:pPr marL="342900" indent="-342900">
              <a:buFont typeface="+mj-lt"/>
              <a:buAutoNum type="arabicPeriod"/>
            </a:pPr>
            <a:r>
              <a:rPr lang="fr-CA" dirty="0" smtClean="0"/>
              <a:t>Poser </a:t>
            </a:r>
            <a:r>
              <a:rPr lang="fr-CA" dirty="0"/>
              <a:t>la rustine, préalablement débarrassée de sa protection inférieure en aluminium.</a:t>
            </a:r>
          </a:p>
          <a:p>
            <a:pPr marL="342900" indent="-342900">
              <a:buFont typeface="+mj-lt"/>
              <a:buAutoNum type="arabicPeriod"/>
            </a:pPr>
            <a:endParaRPr lang="fr-CA" dirty="0" smtClean="0"/>
          </a:p>
          <a:p>
            <a:pPr marL="342900" indent="-342900">
              <a:buFont typeface="+mj-lt"/>
              <a:buAutoNum type="arabicPeriod"/>
            </a:pPr>
            <a:r>
              <a:rPr lang="fr-CA" dirty="0" smtClean="0"/>
              <a:t>Presser </a:t>
            </a:r>
            <a:r>
              <a:rPr lang="fr-CA" dirty="0"/>
              <a:t>fortement la rustine sur la chambre pendant environ une minute, sans la faire glisser, pour que le caoutchouc dissout se fonde avec celui de la face inférieure de la rustine, reconstituant ainsi l'étanchéité de la chambre.</a:t>
            </a:r>
          </a:p>
          <a:p>
            <a:pPr marL="342900" indent="-342900">
              <a:buFont typeface="+mj-lt"/>
              <a:buAutoNum type="arabicPeriod"/>
            </a:pPr>
            <a:endParaRPr lang="fr-CA" dirty="0" smtClean="0"/>
          </a:p>
          <a:p>
            <a:pPr marL="342900" indent="-342900">
              <a:buFont typeface="+mj-lt"/>
              <a:buAutoNum type="arabicPeriod"/>
            </a:pPr>
            <a:r>
              <a:rPr lang="fr-CA" dirty="0" smtClean="0"/>
              <a:t>On </a:t>
            </a:r>
            <a:r>
              <a:rPr lang="fr-CA" dirty="0"/>
              <a:t>peut mettre aussi une goutte de colle </a:t>
            </a:r>
            <a:r>
              <a:rPr lang="fr-CA" dirty="0" err="1" smtClean="0"/>
              <a:t>vulcanisante</a:t>
            </a:r>
            <a:r>
              <a:rPr lang="fr-CA" dirty="0" smtClean="0"/>
              <a:t> </a:t>
            </a:r>
            <a:r>
              <a:rPr lang="fr-CA" dirty="0"/>
              <a:t>sur la rustine : ça renforce la soudure en cas de rustine pas très nette.</a:t>
            </a:r>
          </a:p>
          <a:p>
            <a:pPr marL="342900" indent="-342900">
              <a:buFont typeface="+mj-lt"/>
              <a:buAutoNum type="arabicPeriod"/>
            </a:pPr>
            <a:endParaRPr lang="fr-CA" dirty="0" smtClean="0"/>
          </a:p>
          <a:p>
            <a:pPr marL="342900" indent="-342900">
              <a:buFont typeface="+mj-lt"/>
              <a:buAutoNum type="arabicPeriod"/>
            </a:pPr>
            <a:r>
              <a:rPr lang="fr-CA" dirty="0" smtClean="0"/>
              <a:t>Le </a:t>
            </a:r>
            <a:r>
              <a:rPr lang="fr-CA" dirty="0"/>
              <a:t>film plastique transparent peut être ensuite enlevé si la rustine est bien collée. Ce n'est pas une obligation et ne doit pas être tenté si la rustine vient avec.</a:t>
            </a:r>
          </a:p>
          <a:p>
            <a:r>
              <a:rPr lang="fr-CA" u="sng" dirty="0"/>
              <a:t>Remontage</a:t>
            </a:r>
          </a:p>
          <a:p>
            <a:pPr marL="342900" indent="-342900">
              <a:buFont typeface="+mj-lt"/>
              <a:buAutoNum type="arabicPeriod"/>
            </a:pPr>
            <a:r>
              <a:rPr lang="fr-CA" dirty="0"/>
              <a:t>Avant de remonter la chambre, enlever obligatoirement l'objet pointu qui a causé la crevaison du pneu afin de ne pas repercer. Pour vérifier que l'objet responsable de la crevaison n'est plus enfiché dans le pneu, passer la main à l'intérieur sur toute la circonférence du pneu. Il est utile de localiser la crevaison par rapport à la valve de la chambre pour rechercher l'objet responsable sur le pneu.</a:t>
            </a:r>
          </a:p>
          <a:p>
            <a:pPr marL="342900" indent="-342900">
              <a:buFont typeface="+mj-lt"/>
              <a:buAutoNum type="arabicPeriod"/>
            </a:pPr>
            <a:r>
              <a:rPr lang="fr-CA" dirty="0"/>
              <a:t>Regonfler très légèrement la chambre. Elle acquiert ainsi une relative rigidité qui permet de la glisser plus facilement dans le pneu. Attention de ne pas la pincer entre le pneu et la jante : au besoin, on peut enduire la chambre à air de talc pour qu'elle glisse bien</a:t>
            </a:r>
            <a:r>
              <a:rPr lang="fr-CA" dirty="0" smtClean="0"/>
              <a:t>.</a:t>
            </a:r>
            <a:endParaRPr lang="fr-CA" dirty="0"/>
          </a:p>
        </p:txBody>
      </p:sp>
      <p:sp>
        <p:nvSpPr>
          <p:cNvPr id="3" name="Rectangle 2"/>
          <p:cNvSpPr/>
          <p:nvPr/>
        </p:nvSpPr>
        <p:spPr>
          <a:xfrm>
            <a:off x="244724" y="-171400"/>
            <a:ext cx="8352928" cy="707886"/>
          </a:xfrm>
          <a:prstGeom prst="rect">
            <a:avLst/>
          </a:prstGeom>
        </p:spPr>
        <p:txBody>
          <a:bodyPr wrap="square">
            <a:spAutoFit/>
          </a:bodyPr>
          <a:lstStyle/>
          <a:p>
            <a:pPr algn="ctr"/>
            <a:r>
              <a:rPr lang="fr-FR" sz="4000" b="1" u="sng"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Réparer la chambre à </a:t>
            </a:r>
            <a:r>
              <a:rPr lang="fr-FR" sz="4000" b="1" u="sng"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air (suite):</a:t>
            </a:r>
            <a:endParaRPr lang="fr-FR" sz="4000" b="1" u="sng"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Tree>
    <p:extLst>
      <p:ext uri="{BB962C8B-B14F-4D97-AF65-F5344CB8AC3E}">
        <p14:creationId xmlns:p14="http://schemas.microsoft.com/office/powerpoint/2010/main" val="225686630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Angles">
  <a:themeElements>
    <a:clrScheme name="Angle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emplate>
  <TotalTime>267</TotalTime>
  <Words>606</Words>
  <Application>Microsoft Office PowerPoint</Application>
  <PresentationFormat>Affichage à l'écran (4:3)</PresentationFormat>
  <Paragraphs>99</Paragraphs>
  <Slides>11</Slides>
  <Notes>0</Notes>
  <HiddenSlides>0</HiddenSlides>
  <MMClips>0</MMClips>
  <ScaleCrop>false</ScaleCrop>
  <HeadingPairs>
    <vt:vector size="4" baseType="variant">
      <vt:variant>
        <vt:lpstr>Thème</vt:lpstr>
      </vt:variant>
      <vt:variant>
        <vt:i4>1</vt:i4>
      </vt:variant>
      <vt:variant>
        <vt:lpstr>Titres des diapositives</vt:lpstr>
      </vt:variant>
      <vt:variant>
        <vt:i4>11</vt:i4>
      </vt:variant>
    </vt:vector>
  </HeadingPairs>
  <TitlesOfParts>
    <vt:vector size="12" baseType="lpstr">
      <vt:lpstr>Angles</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Utilisateur</dc:creator>
  <cp:lastModifiedBy>Utilisateur</cp:lastModifiedBy>
  <cp:revision>21</cp:revision>
  <dcterms:created xsi:type="dcterms:W3CDTF">2011-02-02T15:47:31Z</dcterms:created>
  <dcterms:modified xsi:type="dcterms:W3CDTF">2011-02-03T03:54:31Z</dcterms:modified>
</cp:coreProperties>
</file>